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0"/>
  </p:notesMasterIdLst>
  <p:handoutMasterIdLst>
    <p:handoutMasterId r:id="rId21"/>
  </p:handoutMasterIdLst>
  <p:sldIdLst>
    <p:sldId id="769" r:id="rId7"/>
    <p:sldId id="1686" r:id="rId8"/>
    <p:sldId id="1705" r:id="rId9"/>
    <p:sldId id="1666" r:id="rId10"/>
    <p:sldId id="1685" r:id="rId11"/>
    <p:sldId id="1667" r:id="rId12"/>
    <p:sldId id="1704" r:id="rId13"/>
    <p:sldId id="1678" r:id="rId14"/>
    <p:sldId id="1584" r:id="rId15"/>
    <p:sldId id="1682" r:id="rId16"/>
    <p:sldId id="1581" r:id="rId17"/>
    <p:sldId id="1706" r:id="rId18"/>
    <p:sldId id="1587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094" autoAdjust="0"/>
  </p:normalViewPr>
  <p:slideViewPr>
    <p:cSldViewPr snapToGrid="0" showGuides="1">
      <p:cViewPr varScale="1">
        <p:scale>
          <a:sx n="146" d="100"/>
          <a:sy n="146" d="100"/>
        </p:scale>
        <p:origin x="92" y="7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AFB3A8C3-A19A-45C2-BCF6-3169346EB374}"/>
    <pc:docChg chg="modSld">
      <pc:chgData name="Drgona, Jan" userId="8107277a-43fb-42e1-8aa0-684adf187181" providerId="ADAL" clId="{AFB3A8C3-A19A-45C2-BCF6-3169346EB374}" dt="2024-11-07T05:07:42.746" v="0" actId="729"/>
      <pc:docMkLst>
        <pc:docMk/>
      </pc:docMkLst>
      <pc:sldChg chg="mod modShow">
        <pc:chgData name="Drgona, Jan" userId="8107277a-43fb-42e1-8aa0-684adf187181" providerId="ADAL" clId="{AFB3A8C3-A19A-45C2-BCF6-3169346EB374}" dt="2024-11-07T05:07:42.746" v="0" actId="729"/>
        <pc:sldMkLst>
          <pc:docMk/>
          <pc:sldMk cId="2673599166" sldId="1531"/>
        </pc:sldMkLst>
      </pc:sldChg>
    </pc:docChg>
  </pc:docChgLst>
  <pc:docChgLst>
    <pc:chgData name="Drgona, Jan" userId="8107277a-43fb-42e1-8aa0-684adf187181" providerId="ADAL" clId="{299CA028-6463-4E89-A484-56532AB6C869}"/>
    <pc:docChg chg="undo custSel addSld modSld sldOrd">
      <pc:chgData name="Drgona, Jan" userId="8107277a-43fb-42e1-8aa0-684adf187181" providerId="ADAL" clId="{299CA028-6463-4E89-A484-56532AB6C869}" dt="2024-09-05T16:19:58.018" v="302" actId="14100"/>
      <pc:docMkLst>
        <pc:docMk/>
      </pc:docMkLst>
      <pc:sldChg chg="modSp add mod ord">
        <pc:chgData name="Drgona, Jan" userId="8107277a-43fb-42e1-8aa0-684adf187181" providerId="ADAL" clId="{299CA028-6463-4E89-A484-56532AB6C869}" dt="2024-09-05T16:04:41.035" v="283" actId="20577"/>
        <pc:sldMkLst>
          <pc:docMk/>
          <pc:sldMk cId="2673599166" sldId="1531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2673599166" sldId="1531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4:11.745" v="267" actId="20577"/>
          <ac:spMkLst>
            <pc:docMk/>
            <pc:sldMk cId="2673599166" sldId="1531"/>
            <ac:spMk id="7" creationId="{45127215-EE98-4689-AF10-0BED9331B992}"/>
          </ac:spMkLst>
        </pc:spChg>
        <pc:spChg chg="mod">
          <ac:chgData name="Drgona, Jan" userId="8107277a-43fb-42e1-8aa0-684adf187181" providerId="ADAL" clId="{299CA028-6463-4E89-A484-56532AB6C869}" dt="2024-09-05T16:04:41.035" v="283" actId="20577"/>
          <ac:spMkLst>
            <pc:docMk/>
            <pc:sldMk cId="2673599166" sldId="1531"/>
            <ac:spMk id="12" creationId="{FD77B159-7718-027F-8F33-EF5E98A0640F}"/>
          </ac:spMkLst>
        </pc:spChg>
      </pc:sldChg>
      <pc:sldChg chg="modSp mod">
        <pc:chgData name="Drgona, Jan" userId="8107277a-43fb-42e1-8aa0-684adf187181" providerId="ADAL" clId="{299CA028-6463-4E89-A484-56532AB6C869}" dt="2024-09-05T00:42:45.881" v="244" actId="108"/>
        <pc:sldMkLst>
          <pc:docMk/>
          <pc:sldMk cId="3649149362" sldId="1565"/>
        </pc:sldMkLst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8" creationId="{46F12F53-441B-45F6-9781-158C8416EBCC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9" creationId="{67F8BD0C-7071-B19E-BADF-328D909D22AB}"/>
          </ac:spMkLst>
        </pc:spChg>
        <pc:spChg chg="mod">
          <ac:chgData name="Drgona, Jan" userId="8107277a-43fb-42e1-8aa0-684adf187181" providerId="ADAL" clId="{299CA028-6463-4E89-A484-56532AB6C869}" dt="2024-09-05T00:42:45.881" v="244" actId="108"/>
          <ac:spMkLst>
            <pc:docMk/>
            <pc:sldMk cId="3649149362" sldId="1565"/>
            <ac:spMk id="10" creationId="{542A8E21-935D-E03F-09B7-F08F02A829BB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5" creationId="{BD404F72-37F0-A9BD-4C22-1637010DD3C4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19" creationId="{AE5AA082-BA78-DC4B-B0D6-B5C472B5BA3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6" creationId="{141192A8-26E6-2888-4BC3-1A88BF33A68D}"/>
          </ac:spMkLst>
        </pc:spChg>
        <pc:spChg chg="mod">
          <ac:chgData name="Drgona, Jan" userId="8107277a-43fb-42e1-8aa0-684adf187181" providerId="ADAL" clId="{299CA028-6463-4E89-A484-56532AB6C869}" dt="2024-09-05T00:38:27.013" v="206" actId="14100"/>
          <ac:spMkLst>
            <pc:docMk/>
            <pc:sldMk cId="3649149362" sldId="1565"/>
            <ac:spMk id="27" creationId="{3ED2EBDD-AD33-4C52-BFE0-7A3656EE491E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29" creationId="{0CDA758C-B01A-FB70-C26A-7804CABA986F}"/>
          </ac:spMkLst>
        </pc:spChg>
        <pc:spChg chg="mod">
          <ac:chgData name="Drgona, Jan" userId="8107277a-43fb-42e1-8aa0-684adf187181" providerId="ADAL" clId="{299CA028-6463-4E89-A484-56532AB6C869}" dt="2024-09-05T00:38:23.855" v="205" actId="1076"/>
          <ac:spMkLst>
            <pc:docMk/>
            <pc:sldMk cId="3649149362" sldId="1565"/>
            <ac:spMk id="30" creationId="{E70BEF49-279B-A8C9-3E31-DC5350BA0B7B}"/>
          </ac:spMkLst>
        </pc:sp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" creationId="{1A5328E4-03D2-A48F-16E0-0CB15A2067E7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3" creationId="{59B78B88-6E76-12F6-FFCA-1A5669A64479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16" creationId="{001C59AE-AB62-D444-9B1F-8C6E5B38976C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0" creationId="{A3B78A84-72A5-A660-7A2D-3E8EC2CC3E9E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2" creationId="{09A639CD-C459-4EEF-A39C-7F2D80B7F5ED}"/>
          </ac:picMkLst>
        </pc:picChg>
        <pc:picChg chg="mod">
          <ac:chgData name="Drgona, Jan" userId="8107277a-43fb-42e1-8aa0-684adf187181" providerId="ADAL" clId="{299CA028-6463-4E89-A484-56532AB6C869}" dt="2024-09-05T00:38:23.855" v="205" actId="1076"/>
          <ac:picMkLst>
            <pc:docMk/>
            <pc:sldMk cId="3649149362" sldId="1565"/>
            <ac:picMk id="25" creationId="{B7171530-8EBD-91B8-0D35-60D23E1E4BF7}"/>
          </ac:picMkLst>
        </pc:picChg>
      </pc:sldChg>
      <pc:sldChg chg="modSp add mod ord modShow">
        <pc:chgData name="Drgona, Jan" userId="8107277a-43fb-42e1-8aa0-684adf187181" providerId="ADAL" clId="{299CA028-6463-4E89-A484-56532AB6C869}" dt="2024-09-05T16:06:15.109" v="286"/>
        <pc:sldMkLst>
          <pc:docMk/>
          <pc:sldMk cId="3127309935" sldId="1579"/>
        </pc:sldMkLst>
        <pc:spChg chg="mod">
          <ac:chgData name="Drgona, Jan" userId="8107277a-43fb-42e1-8aa0-684adf187181" providerId="ADAL" clId="{299CA028-6463-4E89-A484-56532AB6C869}" dt="2024-09-05T16:03:54.250" v="245"/>
          <ac:spMkLst>
            <pc:docMk/>
            <pc:sldMk cId="3127309935" sldId="1579"/>
            <ac:spMk id="2" creationId="{887473A6-D239-98EB-AD36-5F2FEB23153B}"/>
          </ac:spMkLst>
        </pc:spChg>
        <pc:spChg chg="mod">
          <ac:chgData name="Drgona, Jan" userId="8107277a-43fb-42e1-8aa0-684adf187181" providerId="ADAL" clId="{299CA028-6463-4E89-A484-56532AB6C869}" dt="2024-09-05T16:03:58.182" v="252" actId="20577"/>
          <ac:spMkLst>
            <pc:docMk/>
            <pc:sldMk cId="3127309935" sldId="1579"/>
            <ac:spMk id="7" creationId="{45127215-EE98-4689-AF10-0BED9331B992}"/>
          </ac:spMkLst>
        </pc:spChg>
        <pc:picChg chg="mod">
          <ac:chgData name="Drgona, Jan" userId="8107277a-43fb-42e1-8aa0-684adf187181" providerId="ADAL" clId="{299CA028-6463-4E89-A484-56532AB6C869}" dt="2024-09-05T16:04:04.512" v="253" actId="1076"/>
          <ac:picMkLst>
            <pc:docMk/>
            <pc:sldMk cId="3127309935" sldId="1579"/>
            <ac:picMk id="5" creationId="{6F81BAE7-9C85-A790-6243-D6D338E9E20B}"/>
          </ac:picMkLst>
        </pc:picChg>
      </pc:sldChg>
      <pc:sldChg chg="modSp mod">
        <pc:chgData name="Drgona, Jan" userId="8107277a-43fb-42e1-8aa0-684adf187181" providerId="ADAL" clId="{299CA028-6463-4E89-A484-56532AB6C869}" dt="2024-09-05T00:39:02.160" v="213" actId="1076"/>
        <pc:sldMkLst>
          <pc:docMk/>
          <pc:sldMk cId="2336298119" sldId="1587"/>
        </pc:sldMkLst>
        <pc:spChg chg="mod">
          <ac:chgData name="Drgona, Jan" userId="8107277a-43fb-42e1-8aa0-684adf187181" providerId="ADAL" clId="{299CA028-6463-4E89-A484-56532AB6C869}" dt="2024-09-05T00:38:40.201" v="207" actId="14100"/>
          <ac:spMkLst>
            <pc:docMk/>
            <pc:sldMk cId="2336298119" sldId="1587"/>
            <ac:spMk id="7" creationId="{23D56FBB-5EBB-2A2E-9ADF-1F33B2E221EC}"/>
          </ac:spMkLst>
        </pc:spChg>
        <pc:spChg chg="mod">
          <ac:chgData name="Drgona, Jan" userId="8107277a-43fb-42e1-8aa0-684adf187181" providerId="ADAL" clId="{299CA028-6463-4E89-A484-56532AB6C869}" dt="2024-09-05T00:38:52.011" v="212" actId="404"/>
          <ac:spMkLst>
            <pc:docMk/>
            <pc:sldMk cId="2336298119" sldId="1587"/>
            <ac:spMk id="8" creationId="{A71B3727-CFAA-0260-BD00-C53EEA35EDAA}"/>
          </ac:spMkLst>
        </pc:spChg>
        <pc:spChg chg="mod">
          <ac:chgData name="Drgona, Jan" userId="8107277a-43fb-42e1-8aa0-684adf187181" providerId="ADAL" clId="{299CA028-6463-4E89-A484-56532AB6C869}" dt="2024-09-05T00:39:02.160" v="213" actId="1076"/>
          <ac:spMkLst>
            <pc:docMk/>
            <pc:sldMk cId="2336298119" sldId="1587"/>
            <ac:spMk id="9" creationId="{03EE05DE-9378-6A1D-FDA2-E8727193323F}"/>
          </ac:spMkLst>
        </pc:spChg>
      </pc:sldChg>
      <pc:sldChg chg="modSp mod">
        <pc:chgData name="Drgona, Jan" userId="8107277a-43fb-42e1-8aa0-684adf187181" providerId="ADAL" clId="{299CA028-6463-4E89-A484-56532AB6C869}" dt="2024-09-05T00:32:28.024" v="5" actId="1076"/>
        <pc:sldMkLst>
          <pc:docMk/>
          <pc:sldMk cId="1425547273" sldId="1592"/>
        </pc:sldMkLst>
        <pc:spChg chg="mod">
          <ac:chgData name="Drgona, Jan" userId="8107277a-43fb-42e1-8aa0-684adf187181" providerId="ADAL" clId="{299CA028-6463-4E89-A484-56532AB6C869}" dt="2024-09-05T00:32:12.628" v="2" actId="1076"/>
          <ac:spMkLst>
            <pc:docMk/>
            <pc:sldMk cId="1425547273" sldId="1592"/>
            <ac:spMk id="3" creationId="{61CDB1FC-7BF1-0AD2-F81A-F8A049076CB0}"/>
          </ac:spMkLst>
        </pc:spChg>
        <pc:spChg chg="mod">
          <ac:chgData name="Drgona, Jan" userId="8107277a-43fb-42e1-8aa0-684adf187181" providerId="ADAL" clId="{299CA028-6463-4E89-A484-56532AB6C869}" dt="2024-09-05T00:32:28.024" v="5" actId="1076"/>
          <ac:spMkLst>
            <pc:docMk/>
            <pc:sldMk cId="1425547273" sldId="1592"/>
            <ac:spMk id="4" creationId="{CB14663D-8920-E6E3-128C-FE58E4D28F26}"/>
          </ac:spMkLst>
        </pc:spChg>
        <pc:spChg chg="mod">
          <ac:chgData name="Drgona, Jan" userId="8107277a-43fb-42e1-8aa0-684adf187181" providerId="ADAL" clId="{299CA028-6463-4E89-A484-56532AB6C869}" dt="2024-09-05T00:32:23.948" v="4" actId="14100"/>
          <ac:spMkLst>
            <pc:docMk/>
            <pc:sldMk cId="1425547273" sldId="1592"/>
            <ac:spMk id="19" creationId="{E6A79639-4A1E-948F-7D1D-0325CBC5C230}"/>
          </ac:spMkLst>
        </pc:spChg>
        <pc:spChg chg="mod">
          <ac:chgData name="Drgona, Jan" userId="8107277a-43fb-42e1-8aa0-684adf187181" providerId="ADAL" clId="{299CA028-6463-4E89-A484-56532AB6C869}" dt="2024-09-05T00:32:17.782" v="3" actId="14100"/>
          <ac:spMkLst>
            <pc:docMk/>
            <pc:sldMk cId="1425547273" sldId="1592"/>
            <ac:spMk id="38" creationId="{C9BF1444-DA25-DA3F-F00C-7A3E962AD2E8}"/>
          </ac:spMkLst>
        </pc:spChg>
        <pc:picChg chg="mod">
          <ac:chgData name="Drgona, Jan" userId="8107277a-43fb-42e1-8aa0-684adf187181" providerId="ADAL" clId="{299CA028-6463-4E89-A484-56532AB6C869}" dt="2024-09-05T00:32:12.628" v="2" actId="1076"/>
          <ac:picMkLst>
            <pc:docMk/>
            <pc:sldMk cId="1425547273" sldId="1592"/>
            <ac:picMk id="1026" creationId="{4816AD61-FFD6-A3A0-1E55-F480F8405AF3}"/>
          </ac:picMkLst>
        </pc:picChg>
      </pc:sldChg>
      <pc:sldChg chg="modSp mod">
        <pc:chgData name="Drgona, Jan" userId="8107277a-43fb-42e1-8aa0-684adf187181" providerId="ADAL" clId="{299CA028-6463-4E89-A484-56532AB6C869}" dt="2024-09-05T00:33:49.419" v="15" actId="14100"/>
        <pc:sldMkLst>
          <pc:docMk/>
          <pc:sldMk cId="3821775337" sldId="1594"/>
        </pc:sldMkLst>
        <pc:spChg chg="mod">
          <ac:chgData name="Drgona, Jan" userId="8107277a-43fb-42e1-8aa0-684adf187181" providerId="ADAL" clId="{299CA028-6463-4E89-A484-56532AB6C869}" dt="2024-09-05T00:33:49.419" v="15" actId="14100"/>
          <ac:spMkLst>
            <pc:docMk/>
            <pc:sldMk cId="3821775337" sldId="1594"/>
            <ac:spMk id="3" creationId="{39F1E5A7-093D-32DC-A5F2-EC09E8B544A9}"/>
          </ac:spMkLst>
        </pc:spChg>
        <pc:picChg chg="mod">
          <ac:chgData name="Drgona, Jan" userId="8107277a-43fb-42e1-8aa0-684adf187181" providerId="ADAL" clId="{299CA028-6463-4E89-A484-56532AB6C869}" dt="2024-09-05T00:33:30.924" v="12" actId="14100"/>
          <ac:picMkLst>
            <pc:docMk/>
            <pc:sldMk cId="3821775337" sldId="1594"/>
            <ac:picMk id="6" creationId="{ABEFA9B1-2C08-42EC-C4C3-C8209A81978D}"/>
          </ac:picMkLst>
        </pc:picChg>
      </pc:sldChg>
      <pc:sldChg chg="modSp mod">
        <pc:chgData name="Drgona, Jan" userId="8107277a-43fb-42e1-8aa0-684adf187181" providerId="ADAL" clId="{299CA028-6463-4E89-A484-56532AB6C869}" dt="2024-09-05T00:33:03.447" v="9" actId="1076"/>
        <pc:sldMkLst>
          <pc:docMk/>
          <pc:sldMk cId="3303928088" sldId="1595"/>
        </pc:sldMkLst>
        <pc:spChg chg="mod">
          <ac:chgData name="Drgona, Jan" userId="8107277a-43fb-42e1-8aa0-684adf187181" providerId="ADAL" clId="{299CA028-6463-4E89-A484-56532AB6C869}" dt="2024-09-05T00:32:55.980" v="7" actId="14100"/>
          <ac:spMkLst>
            <pc:docMk/>
            <pc:sldMk cId="3303928088" sldId="1595"/>
            <ac:spMk id="2" creationId="{7F5FD97D-AD65-A14D-A584-DF7F474A1613}"/>
          </ac:spMkLst>
        </pc:spChg>
        <pc:spChg chg="mod">
          <ac:chgData name="Drgona, Jan" userId="8107277a-43fb-42e1-8aa0-684adf187181" providerId="ADAL" clId="{299CA028-6463-4E89-A484-56532AB6C869}" dt="2024-09-05T00:33:03.447" v="9" actId="1076"/>
          <ac:spMkLst>
            <pc:docMk/>
            <pc:sldMk cId="3303928088" sldId="1595"/>
            <ac:spMk id="10" creationId="{D8FCF259-1334-3940-8D43-7E6D530433B1}"/>
          </ac:spMkLst>
        </pc:sp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3" creationId="{2000D576-431B-75D7-406E-E8D7084D8C07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7" creationId="{233AB21D-F841-4AC7-9219-6EAD14BF5341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8" creationId="{E2ED8641-EF8F-B7A0-AF2F-F7B29B21DD22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1" creationId="{C031D5F6-A634-B2BF-0E29-913F808BD07B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3" creationId="{2CEC5465-275E-AFE9-FD8B-746637EDAE3A}"/>
          </ac:picMkLst>
        </pc:picChg>
        <pc:picChg chg="mod">
          <ac:chgData name="Drgona, Jan" userId="8107277a-43fb-42e1-8aa0-684adf187181" providerId="ADAL" clId="{299CA028-6463-4E89-A484-56532AB6C869}" dt="2024-09-05T00:32:52.617" v="6" actId="1076"/>
          <ac:picMkLst>
            <pc:docMk/>
            <pc:sldMk cId="3303928088" sldId="1595"/>
            <ac:picMk id="1026" creationId="{0E6F35B2-2558-B899-0E30-D5ED03C91F8B}"/>
          </ac:picMkLst>
        </pc:picChg>
      </pc:sldChg>
      <pc:sldChg chg="modSp mod">
        <pc:chgData name="Drgona, Jan" userId="8107277a-43fb-42e1-8aa0-684adf187181" providerId="ADAL" clId="{299CA028-6463-4E89-A484-56532AB6C869}" dt="2024-09-05T16:19:58.018" v="302" actId="14100"/>
        <pc:sldMkLst>
          <pc:docMk/>
          <pc:sldMk cId="4026062904" sldId="1599"/>
        </pc:sldMkLst>
        <pc:spChg chg="mod">
          <ac:chgData name="Drgona, Jan" userId="8107277a-43fb-42e1-8aa0-684adf187181" providerId="ADAL" clId="{299CA028-6463-4E89-A484-56532AB6C869}" dt="2024-09-05T00:34:42.804" v="63" actId="14100"/>
          <ac:spMkLst>
            <pc:docMk/>
            <pc:sldMk cId="4026062904" sldId="159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9.153" v="229" actId="108"/>
          <ac:spMkLst>
            <pc:docMk/>
            <pc:sldMk cId="4026062904" sldId="1599"/>
            <ac:spMk id="8" creationId="{18532A01-A2CC-A8FF-84E4-D2E834BC75C7}"/>
          </ac:spMkLst>
        </pc:spChg>
        <pc:spChg chg="mod">
          <ac:chgData name="Drgona, Jan" userId="8107277a-43fb-42e1-8aa0-684adf187181" providerId="ADAL" clId="{299CA028-6463-4E89-A484-56532AB6C869}" dt="2024-09-05T16:19:58.018" v="302" actId="14100"/>
          <ac:spMkLst>
            <pc:docMk/>
            <pc:sldMk cId="4026062904" sldId="1599"/>
            <ac:spMk id="9" creationId="{4DC3C3CF-C788-D1E4-542A-39ADAA8FEC55}"/>
          </ac:spMkLst>
        </pc:spChg>
        <pc:picChg chg="mod">
          <ac:chgData name="Drgona, Jan" userId="8107277a-43fb-42e1-8aa0-684adf187181" providerId="ADAL" clId="{299CA028-6463-4E89-A484-56532AB6C869}" dt="2024-09-05T00:36:05.982" v="174" actId="1038"/>
          <ac:picMkLst>
            <pc:docMk/>
            <pc:sldMk cId="4026062904" sldId="159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4:59.441" v="102" actId="1037"/>
          <ac:picMkLst>
            <pc:docMk/>
            <pc:sldMk cId="4026062904" sldId="1599"/>
            <ac:picMk id="10" creationId="{A293C3AF-3A51-18E2-53DD-B71C65A2053A}"/>
          </ac:picMkLst>
        </pc:picChg>
      </pc:sldChg>
      <pc:sldChg chg="modSp mod">
        <pc:chgData name="Drgona, Jan" userId="8107277a-43fb-42e1-8aa0-684adf187181" providerId="ADAL" clId="{299CA028-6463-4E89-A484-56532AB6C869}" dt="2024-09-05T00:41:33.954" v="228" actId="1076"/>
        <pc:sldMkLst>
          <pc:docMk/>
          <pc:sldMk cId="3356209294" sldId="1600"/>
        </pc:sldMkLst>
        <pc:spChg chg="mod">
          <ac:chgData name="Drgona, Jan" userId="8107277a-43fb-42e1-8aa0-684adf187181" providerId="ADAL" clId="{299CA028-6463-4E89-A484-56532AB6C869}" dt="2024-09-05T00:33:57.904" v="16" actId="14100"/>
          <ac:spMkLst>
            <pc:docMk/>
            <pc:sldMk cId="3356209294" sldId="1600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33.954" v="228" actId="1076"/>
          <ac:spMkLst>
            <pc:docMk/>
            <pc:sldMk cId="3356209294" sldId="1600"/>
            <ac:spMk id="8" creationId="{C350D5E0-80A9-056A-11F4-BCC0D2809340}"/>
          </ac:spMkLst>
        </pc:spChg>
        <pc:spChg chg="mod">
          <ac:chgData name="Drgona, Jan" userId="8107277a-43fb-42e1-8aa0-684adf187181" providerId="ADAL" clId="{299CA028-6463-4E89-A484-56532AB6C869}" dt="2024-09-05T00:41:27.063" v="226" actId="255"/>
          <ac:spMkLst>
            <pc:docMk/>
            <pc:sldMk cId="3356209294" sldId="1600"/>
            <ac:spMk id="9" creationId="{BBF28771-C683-0FFE-C8CE-6F4CEED02D87}"/>
          </ac:spMkLst>
        </pc:spChg>
        <pc:picChg chg="mod">
          <ac:chgData name="Drgona, Jan" userId="8107277a-43fb-42e1-8aa0-684adf187181" providerId="ADAL" clId="{299CA028-6463-4E89-A484-56532AB6C869}" dt="2024-09-05T00:36:18.746" v="177" actId="1036"/>
          <ac:picMkLst>
            <pc:docMk/>
            <pc:sldMk cId="3356209294" sldId="1600"/>
            <ac:picMk id="5" creationId="{352265D4-3E63-43A3-E052-0E43009B03B8}"/>
          </ac:picMkLst>
        </pc:picChg>
        <pc:picChg chg="mod">
          <ac:chgData name="Drgona, Jan" userId="8107277a-43fb-42e1-8aa0-684adf187181" providerId="ADAL" clId="{299CA028-6463-4E89-A484-56532AB6C869}" dt="2024-09-05T00:34:34.242" v="62" actId="1037"/>
          <ac:picMkLst>
            <pc:docMk/>
            <pc:sldMk cId="3356209294" sldId="1600"/>
            <ac:picMk id="6" creationId="{5FDF1404-289B-4824-50A5-5D4E71805399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3" creationId="{0C7D7B29-AAF4-3344-32D4-12B6CED16B0D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19" creationId="{633857A7-A3F1-5133-8038-CFCB6B347A15}"/>
          </ac:picMkLst>
        </pc:picChg>
        <pc:picChg chg="mod">
          <ac:chgData name="Drgona, Jan" userId="8107277a-43fb-42e1-8aa0-684adf187181" providerId="ADAL" clId="{299CA028-6463-4E89-A484-56532AB6C869}" dt="2024-09-05T00:34:30.306" v="52" actId="1037"/>
          <ac:picMkLst>
            <pc:docMk/>
            <pc:sldMk cId="3356209294" sldId="1600"/>
            <ac:picMk id="21" creationId="{FE5DB062-2717-BBE9-4A7F-7F6DBF95A713}"/>
          </ac:picMkLst>
        </pc:picChg>
      </pc:sldChg>
      <pc:sldChg chg="modSp mod">
        <pc:chgData name="Drgona, Jan" userId="8107277a-43fb-42e1-8aa0-684adf187181" providerId="ADAL" clId="{299CA028-6463-4E89-A484-56532AB6C869}" dt="2024-09-05T00:42:03.819" v="236" actId="108"/>
        <pc:sldMkLst>
          <pc:docMk/>
          <pc:sldMk cId="1886607106" sldId="1607"/>
        </pc:sldMkLst>
        <pc:spChg chg="mod">
          <ac:chgData name="Drgona, Jan" userId="8107277a-43fb-42e1-8aa0-684adf187181" providerId="ADAL" clId="{299CA028-6463-4E89-A484-56532AB6C869}" dt="2024-09-05T00:36:28.125" v="178" actId="14100"/>
          <ac:spMkLst>
            <pc:docMk/>
            <pc:sldMk cId="1886607106" sldId="1607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1:55.559" v="235" actId="108"/>
          <ac:spMkLst>
            <pc:docMk/>
            <pc:sldMk cId="1886607106" sldId="1607"/>
            <ac:spMk id="5" creationId="{3AD07F18-0758-39E3-2427-63D5C2C7B08D}"/>
          </ac:spMkLst>
        </pc:spChg>
        <pc:spChg chg="mod">
          <ac:chgData name="Drgona, Jan" userId="8107277a-43fb-42e1-8aa0-684adf187181" providerId="ADAL" clId="{299CA028-6463-4E89-A484-56532AB6C869}" dt="2024-09-05T00:42:03.819" v="236" actId="108"/>
          <ac:spMkLst>
            <pc:docMk/>
            <pc:sldMk cId="1886607106" sldId="1607"/>
            <ac:spMk id="6" creationId="{E4E989F2-BFD3-1F4E-6968-E64609A08C7D}"/>
          </ac:spMkLst>
        </pc:spChg>
        <pc:spChg chg="mod">
          <ac:chgData name="Drgona, Jan" userId="8107277a-43fb-42e1-8aa0-684adf187181" providerId="ADAL" clId="{299CA028-6463-4E89-A484-56532AB6C869}" dt="2024-09-05T00:36:43.348" v="181" actId="1076"/>
          <ac:spMkLst>
            <pc:docMk/>
            <pc:sldMk cId="1886607106" sldId="1607"/>
            <ac:spMk id="10" creationId="{FA997836-43CD-14FB-70E9-865614AC72FD}"/>
          </ac:spMkLst>
        </pc:spChg>
        <pc:picChg chg="mod">
          <ac:chgData name="Drgona, Jan" userId="8107277a-43fb-42e1-8aa0-684adf187181" providerId="ADAL" clId="{299CA028-6463-4E89-A484-56532AB6C869}" dt="2024-09-05T00:37:45.385" v="200" actId="1035"/>
          <ac:picMkLst>
            <pc:docMk/>
            <pc:sldMk cId="1886607106" sldId="1607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6:50.009" v="183" actId="1076"/>
          <ac:picMkLst>
            <pc:docMk/>
            <pc:sldMk cId="1886607106" sldId="1607"/>
            <ac:picMk id="8" creationId="{3F072CA9-39A8-5E3D-B80D-3D647A550927}"/>
          </ac:picMkLst>
        </pc:picChg>
        <pc:picChg chg="mod">
          <ac:chgData name="Drgona, Jan" userId="8107277a-43fb-42e1-8aa0-684adf187181" providerId="ADAL" clId="{299CA028-6463-4E89-A484-56532AB6C869}" dt="2024-09-05T00:36:35.971" v="180" actId="1076"/>
          <ac:picMkLst>
            <pc:docMk/>
            <pc:sldMk cId="1886607106" sldId="1607"/>
            <ac:picMk id="5122" creationId="{C40849F6-593A-4EA0-F6B2-517253C2054F}"/>
          </ac:picMkLst>
        </pc:picChg>
      </pc:sldChg>
      <pc:sldChg chg="modSp mod">
        <pc:chgData name="Drgona, Jan" userId="8107277a-43fb-42e1-8aa0-684adf187181" providerId="ADAL" clId="{299CA028-6463-4E89-A484-56532AB6C869}" dt="2024-09-05T00:42:31.712" v="243" actId="14100"/>
        <pc:sldMkLst>
          <pc:docMk/>
          <pc:sldMk cId="4096563906" sldId="1609"/>
        </pc:sldMkLst>
        <pc:spChg chg="mod">
          <ac:chgData name="Drgona, Jan" userId="8107277a-43fb-42e1-8aa0-684adf187181" providerId="ADAL" clId="{299CA028-6463-4E89-A484-56532AB6C869}" dt="2024-09-05T00:37:21.361" v="189" actId="14100"/>
          <ac:spMkLst>
            <pc:docMk/>
            <pc:sldMk cId="4096563906" sldId="1609"/>
            <ac:spMk id="3" creationId="{B758B404-AC36-B0EF-DF87-70F2BA2FE6B8}"/>
          </ac:spMkLst>
        </pc:spChg>
        <pc:spChg chg="mod">
          <ac:chgData name="Drgona, Jan" userId="8107277a-43fb-42e1-8aa0-684adf187181" providerId="ADAL" clId="{299CA028-6463-4E89-A484-56532AB6C869}" dt="2024-09-05T00:42:10.059" v="237" actId="108"/>
          <ac:spMkLst>
            <pc:docMk/>
            <pc:sldMk cId="4096563906" sldId="1609"/>
            <ac:spMk id="5" creationId="{8757334F-737F-1A42-19BF-A5A2D4D5AFB0}"/>
          </ac:spMkLst>
        </pc:spChg>
        <pc:spChg chg="mod">
          <ac:chgData name="Drgona, Jan" userId="8107277a-43fb-42e1-8aa0-684adf187181" providerId="ADAL" clId="{299CA028-6463-4E89-A484-56532AB6C869}" dt="2024-09-05T00:42:26.130" v="241" actId="1076"/>
          <ac:spMkLst>
            <pc:docMk/>
            <pc:sldMk cId="4096563906" sldId="1609"/>
            <ac:spMk id="15" creationId="{EA98A2BA-F9CD-ADC2-B062-5B79A085843B}"/>
          </ac:spMkLst>
        </pc:spChg>
        <pc:picChg chg="mod">
          <ac:chgData name="Drgona, Jan" userId="8107277a-43fb-42e1-8aa0-684adf187181" providerId="ADAL" clId="{299CA028-6463-4E89-A484-56532AB6C869}" dt="2024-09-05T00:37:27.292" v="191" actId="14100"/>
          <ac:picMkLst>
            <pc:docMk/>
            <pc:sldMk cId="4096563906" sldId="1609"/>
            <ac:picMk id="4" creationId="{DB9DA694-DF95-F0F8-FE62-F52640E19DBF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13" creationId="{CC4857F1-2D5B-6A4F-911B-A9C852445A3B}"/>
          </ac:picMkLst>
        </pc:picChg>
        <pc:picChg chg="mod">
          <ac:chgData name="Drgona, Jan" userId="8107277a-43fb-42e1-8aa0-684adf187181" providerId="ADAL" clId="{299CA028-6463-4E89-A484-56532AB6C869}" dt="2024-09-05T00:42:31.712" v="243" actId="14100"/>
          <ac:picMkLst>
            <pc:docMk/>
            <pc:sldMk cId="4096563906" sldId="1609"/>
            <ac:picMk id="14" creationId="{4EF43070-2C87-CD22-3812-F36661B373C8}"/>
          </ac:picMkLst>
        </pc:picChg>
        <pc:picChg chg="mod">
          <ac:chgData name="Drgona, Jan" userId="8107277a-43fb-42e1-8aa0-684adf187181" providerId="ADAL" clId="{299CA028-6463-4E89-A484-56532AB6C869}" dt="2024-09-05T00:37:33.313" v="192" actId="1076"/>
          <ac:picMkLst>
            <pc:docMk/>
            <pc:sldMk cId="4096563906" sldId="1609"/>
            <ac:picMk id="8194" creationId="{3435E081-EB91-F831-B505-5604CBE1C44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64137-AED8-8847-8637-9845A1163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36B5D-2451-F5A7-62E7-DEF2397AC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18480-7ADA-647B-55AA-46C491D28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C7D89-4499-B820-7558-05803AADB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2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3143250" y="0"/>
            <a:ext cx="600075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46436" y="4857750"/>
            <a:ext cx="283264" cy="28575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169333"/>
            <a:ext cx="6858000" cy="819362"/>
          </a:xfrm>
          <a:prstGeom prst="rect">
            <a:avLst/>
          </a:prstGeom>
        </p:spPr>
        <p:txBody>
          <a:bodyPr lIns="0" anchor="b"/>
          <a:lstStyle>
            <a:lvl1pPr>
              <a:defRPr lang="en-US" sz="225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57250" y="1285875"/>
            <a:ext cx="8001000" cy="3429001"/>
          </a:xfrm>
          <a:prstGeom prst="rect">
            <a:avLst/>
          </a:prstGeom>
        </p:spPr>
        <p:txBody>
          <a:bodyPr/>
          <a:lstStyle>
            <a:lvl1pPr>
              <a:defRPr sz="175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Font typeface="Wingdings" panose="05000000000000000000" pitchFamily="2" charset="2"/>
              <a:buChar char="§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Font typeface="Wingdings" panose="05000000000000000000" pitchFamily="2" charset="2"/>
              <a:buChar char="ü"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Font typeface="Wingdings" panose="05000000000000000000" pitchFamily="2" charset="2"/>
              <a:buChar char="§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89631" y="4871972"/>
            <a:ext cx="1942504" cy="2715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0779" y="4857750"/>
            <a:ext cx="75048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412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nl/neuromancer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hyperlink" Target="http://www.youtube.com/@neuromancer_Sci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gona.github.io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hyperlink" Target="mailto:jdrgona1@jh.edu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pnnl/neuromancer/blob/master/examples/ODEs/Part_1_NODE.ipynb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_through_tim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rgona.github.io/NeuralDAEs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765084"/>
            <a:ext cx="8208498" cy="544124"/>
          </a:xfrm>
        </p:spPr>
        <p:txBody>
          <a:bodyPr>
            <a:noAutofit/>
          </a:bodyPr>
          <a:lstStyle/>
          <a:p>
            <a:r>
              <a:rPr lang="en-US" sz="3200" dirty="0"/>
              <a:t>Learning Neural Differential Algebraic Equations via Operator Splitting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098764"/>
            <a:ext cx="8219053" cy="366706"/>
          </a:xfrm>
        </p:spPr>
        <p:txBody>
          <a:bodyPr>
            <a:noAutofit/>
          </a:bodyPr>
          <a:lstStyle/>
          <a:p>
            <a:pPr fontAlgn="t">
              <a:spcBef>
                <a:spcPts val="150"/>
              </a:spcBef>
            </a:pPr>
            <a:r>
              <a:rPr lang="en-US" sz="1800" b="1" dirty="0">
                <a:latin typeface="Arial"/>
                <a:cs typeface="Arial"/>
              </a:rPr>
              <a:t>Ján Drgoňa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Associate Professor 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Civil and Systems Engineering Department  </a:t>
            </a:r>
            <a:br>
              <a:rPr lang="en-US" sz="1600">
                <a:latin typeface="Arial"/>
                <a:cs typeface="Arial"/>
              </a:rPr>
            </a:br>
            <a:r>
              <a:rPr lang="en-US" sz="1600">
                <a:latin typeface="Arial"/>
                <a:cs typeface="Arial"/>
              </a:rPr>
              <a:t>Electrical </a:t>
            </a:r>
            <a:r>
              <a:rPr lang="en-US" sz="1600" dirty="0">
                <a:latin typeface="Arial"/>
                <a:cs typeface="Arial"/>
              </a:rPr>
              <a:t>and Computer </a:t>
            </a:r>
            <a:r>
              <a:rPr lang="en-US" sz="1600">
                <a:latin typeface="Arial"/>
                <a:cs typeface="Arial"/>
              </a:rPr>
              <a:t>Engineering Department (</a:t>
            </a:r>
            <a:r>
              <a:rPr lang="en-US" sz="1600" dirty="0">
                <a:latin typeface="Arial"/>
                <a:cs typeface="Arial"/>
              </a:rPr>
              <a:t>secondary)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The Ralph O'Connor Sustainable Energy Institute (ROSEI)</a:t>
            </a:r>
          </a:p>
          <a:p>
            <a:pPr fontAlgn="t">
              <a:spcBef>
                <a:spcPts val="150"/>
              </a:spcBef>
            </a:pPr>
            <a:r>
              <a:rPr lang="en-US" sz="1600" dirty="0">
                <a:latin typeface="Arial"/>
                <a:cs typeface="Arial"/>
              </a:rPr>
              <a:t>Data Science and AI Institute (DSAI)</a:t>
            </a:r>
            <a:br>
              <a:rPr lang="en-US" sz="1600" dirty="0">
                <a:latin typeface="Arial"/>
                <a:cs typeface="Arial"/>
              </a:rPr>
            </a:b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03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57A32-2965-5EE3-8DEF-78AC23AC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57833-D7B1-403D-7846-2CFB094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D87A-6952-F150-68F3-DB79E08E900A}"/>
              </a:ext>
            </a:extLst>
          </p:cNvPr>
          <p:cNvSpPr txBox="1"/>
          <p:nvPr/>
        </p:nvSpPr>
        <p:spPr>
          <a:xfrm>
            <a:off x="5528550" y="3210293"/>
            <a:ext cx="13618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Draguna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Vrabie</a:t>
            </a:r>
          </a:p>
          <a:p>
            <a:pPr algn="ctr"/>
            <a:endParaRPr lang="en-US" sz="1400" dirty="0"/>
          </a:p>
        </p:txBody>
      </p:sp>
      <p:pic>
        <p:nvPicPr>
          <p:cNvPr id="9" name="Picture 4" descr="Cyber Threat Screening Using a Queuing-Based Game ...">
            <a:extLst>
              <a:ext uri="{FF2B5EF4-FFF2-40B4-BE49-F238E27FC236}">
                <a16:creationId xmlns:a16="http://schemas.microsoft.com/office/drawing/2014/main" id="{732808B4-EA0C-1473-1EFF-5D865BF1E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281" y="1635748"/>
            <a:ext cx="1535301" cy="15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3E71D068-E840-5526-EB92-E88D6332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93438" y="4362478"/>
            <a:ext cx="2690678" cy="6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Northwest National Laboratory - Wikipedia">
            <a:extLst>
              <a:ext uri="{FF2B5EF4-FFF2-40B4-BE49-F238E27FC236}">
                <a16:creationId xmlns:a16="http://schemas.microsoft.com/office/drawing/2014/main" id="{00FBFA34-9534-394C-14BC-3DF5A55E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781" y="3884967"/>
            <a:ext cx="2735537" cy="11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4221EA-5273-96C2-BC48-B153FB7932B7}"/>
              </a:ext>
            </a:extLst>
          </p:cNvPr>
          <p:cNvSpPr txBox="1"/>
          <p:nvPr/>
        </p:nvSpPr>
        <p:spPr>
          <a:xfrm>
            <a:off x="238176" y="3228105"/>
            <a:ext cx="182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James Koch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78B5338-D04C-8FA9-9390-D75F18A24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449694" y="1653560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4A67E-A4B3-1F7A-0F29-7EB45095C345}"/>
              </a:ext>
            </a:extLst>
          </p:cNvPr>
          <p:cNvSpPr txBox="1"/>
          <p:nvPr/>
        </p:nvSpPr>
        <p:spPr>
          <a:xfrm>
            <a:off x="1841157" y="3222405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Madelyn Shapiro</a:t>
            </a:r>
          </a:p>
        </p:txBody>
      </p:sp>
      <p:pic>
        <p:nvPicPr>
          <p:cNvPr id="8" name="Picture 2" descr="Madelyn Shapiro">
            <a:extLst>
              <a:ext uri="{FF2B5EF4-FFF2-40B4-BE49-F238E27FC236}">
                <a16:creationId xmlns:a16="http://schemas.microsoft.com/office/drawing/2014/main" id="{DD45A55D-D3B8-6CB0-0CB4-4B92CDC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28" y="1653560"/>
            <a:ext cx="1517489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A8E3A9B8-F026-ED19-6489-B41FC0B60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69" y="478796"/>
            <a:ext cx="8260080" cy="466393"/>
          </a:xfrm>
        </p:spPr>
        <p:txBody>
          <a:bodyPr/>
          <a:lstStyle/>
          <a:p>
            <a:r>
              <a:rPr lang="en-US" sz="2000" dirty="0"/>
              <a:t>Co-Authors of Learning Neural Differential Algebraic Equations via Operator Splitting</a:t>
            </a:r>
          </a:p>
        </p:txBody>
      </p:sp>
      <p:pic>
        <p:nvPicPr>
          <p:cNvPr id="1026" name="Picture 2" descr="Photo of Himanshu Sharma">
            <a:extLst>
              <a:ext uri="{FF2B5EF4-FFF2-40B4-BE49-F238E27FC236}">
                <a16:creationId xmlns:a16="http://schemas.microsoft.com/office/drawing/2014/main" id="{63E840D5-3A02-8C2C-0B96-9E7E7FC8E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1666" r="20793" b="15316"/>
          <a:stretch>
            <a:fillRect/>
          </a:stretch>
        </p:blipFill>
        <p:spPr bwMode="auto">
          <a:xfrm>
            <a:off x="3829284" y="1653560"/>
            <a:ext cx="1380282" cy="15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B96D24-4EE4-511C-3023-B98EC77C66FE}"/>
              </a:ext>
            </a:extLst>
          </p:cNvPr>
          <p:cNvSpPr txBox="1"/>
          <p:nvPr/>
        </p:nvSpPr>
        <p:spPr>
          <a:xfrm>
            <a:off x="3562525" y="3240518"/>
            <a:ext cx="1823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Himanshu</a:t>
            </a:r>
          </a:p>
          <a:p>
            <a:pPr algn="ctr"/>
            <a:r>
              <a:rPr lang="en-US" sz="1600" b="1" dirty="0"/>
              <a:t>Sharma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5BB24D-8740-FB89-AAAF-D48EBA53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9" r="12886" b="7049"/>
          <a:stretch>
            <a:fillRect/>
          </a:stretch>
        </p:blipFill>
        <p:spPr bwMode="auto">
          <a:xfrm>
            <a:off x="7234795" y="1610471"/>
            <a:ext cx="1354888" cy="15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424046-8F5A-1BC7-FE49-CFCF1BC8C9A9}"/>
              </a:ext>
            </a:extLst>
          </p:cNvPr>
          <p:cNvSpPr txBox="1"/>
          <p:nvPr/>
        </p:nvSpPr>
        <p:spPr>
          <a:xfrm>
            <a:off x="7234795" y="3237093"/>
            <a:ext cx="1547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916BA4"/>
              </a:buClr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Ján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Drgoňa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4" name="Picture 4" descr="Johns Hopkins University">
            <a:extLst>
              <a:ext uri="{FF2B5EF4-FFF2-40B4-BE49-F238E27FC236}">
                <a16:creationId xmlns:a16="http://schemas.microsoft.com/office/drawing/2014/main" id="{E93A5E80-F1A2-E66B-3B67-3DFF3ECFF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r="9977"/>
          <a:stretch>
            <a:fillRect/>
          </a:stretch>
        </p:blipFill>
        <p:spPr bwMode="auto">
          <a:xfrm>
            <a:off x="6008877" y="3830888"/>
            <a:ext cx="2825969" cy="125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8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/>
              <a:t>Recent Related 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FAC31A-49EF-6596-9789-2A4E82C8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4988"/>
            <a:ext cx="9144000" cy="882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70B59C-3E54-CB8A-E9C8-2309C9C48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9563"/>
            <a:ext cx="9144000" cy="7697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CCA820-9ABE-1A47-535F-AE342B56E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0" y="3539646"/>
            <a:ext cx="9090474" cy="74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EA4A1-EDE1-E37C-8AB2-2DFCF19F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5B796-2EE0-8EF6-ECCD-A416B542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0D5727-BD10-6595-DCC3-7961957A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5"/>
            <a:ext cx="7519307" cy="632009"/>
          </a:xfrm>
        </p:spPr>
        <p:txBody>
          <a:bodyPr/>
          <a:lstStyle/>
          <a:p>
            <a:r>
              <a:rPr lang="en-US" sz="2000" dirty="0" err="1"/>
              <a:t>NeuroMANCER</a:t>
            </a:r>
            <a:r>
              <a:rPr lang="en-US" sz="2000" dirty="0"/>
              <a:t> Scientific Machine Learning Library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307FE1C-179B-B566-7E6D-4EC5BAC0A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258" y="2762514"/>
            <a:ext cx="2039168" cy="203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7EC05-0A1B-2E48-129C-116969F78E32}"/>
              </a:ext>
            </a:extLst>
          </p:cNvPr>
          <p:cNvSpPr txBox="1"/>
          <p:nvPr/>
        </p:nvSpPr>
        <p:spPr>
          <a:xfrm>
            <a:off x="2851860" y="4677365"/>
            <a:ext cx="5620241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+mj-lt"/>
                <a:hlinkClick r:id="rId3"/>
              </a:rPr>
              <a:t>github.com/</a:t>
            </a:r>
            <a:r>
              <a:rPr lang="en-US" sz="1600" b="1" dirty="0" err="1">
                <a:latin typeface="+mj-lt"/>
                <a:hlinkClick r:id="rId3"/>
              </a:rPr>
              <a:t>pnnl</a:t>
            </a:r>
            <a:r>
              <a:rPr lang="en-US" sz="1600" b="1" dirty="0">
                <a:latin typeface="+mj-lt"/>
                <a:hlinkClick r:id="rId3"/>
              </a:rPr>
              <a:t>/</a:t>
            </a:r>
            <a:r>
              <a:rPr lang="en-US" sz="1600" b="1" dirty="0" err="1">
                <a:latin typeface="+mj-lt"/>
                <a:hlinkClick r:id="rId3"/>
              </a:rPr>
              <a:t>neuromancer</a:t>
            </a:r>
            <a:endParaRPr lang="en-US" sz="1600" b="1" dirty="0">
              <a:solidFill>
                <a:srgbClr val="4C483D"/>
              </a:solidFill>
              <a:latin typeface="+mj-lt"/>
              <a:ea typeface="MS Mincho" panose="02020609040205080304" pitchFamily="49" charset="-128"/>
              <a:cs typeface="Times New Roman" panose="02020603050405020304" pitchFamily="18" charset="0"/>
              <a:hlinkClick r:id="rId4"/>
            </a:endParaRPr>
          </a:p>
          <a:p>
            <a:pPr>
              <a:lnSpc>
                <a:spcPct val="150000"/>
              </a:lnSpc>
            </a:pP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6229A-415C-D77D-BA67-7916EEB22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4" t="48311" r="51321" b="20083"/>
          <a:stretch/>
        </p:blipFill>
        <p:spPr>
          <a:xfrm>
            <a:off x="845685" y="3794565"/>
            <a:ext cx="4160982" cy="94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B21B7-1655-A803-7384-CC14D197B4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" t="7502" r="51037" b="60892"/>
          <a:stretch/>
        </p:blipFill>
        <p:spPr>
          <a:xfrm>
            <a:off x="881169" y="2877249"/>
            <a:ext cx="4217672" cy="95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AC79B1-3DF6-9DCB-99D3-5305771C53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13" t="48099" r="782" b="20295"/>
          <a:stretch/>
        </p:blipFill>
        <p:spPr>
          <a:xfrm>
            <a:off x="845685" y="1930013"/>
            <a:ext cx="4160982" cy="9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2AF142-B37E-4D86-0297-644F467D12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7" t="9327" r="782" b="64991"/>
          <a:stretch/>
        </p:blipFill>
        <p:spPr>
          <a:xfrm>
            <a:off x="869585" y="1144814"/>
            <a:ext cx="4167972" cy="76975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16786A2-4D9E-BF52-FDA8-F0D024236B8D}"/>
              </a:ext>
            </a:extLst>
          </p:cNvPr>
          <p:cNvSpPr txBox="1">
            <a:spLocks/>
          </p:cNvSpPr>
          <p:nvPr/>
        </p:nvSpPr>
        <p:spPr>
          <a:xfrm>
            <a:off x="5412922" y="1157305"/>
            <a:ext cx="3681728" cy="179199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Open-source library in </a:t>
            </a:r>
            <a:r>
              <a:rPr lang="en-US" sz="1500" b="1" dirty="0" err="1"/>
              <a:t>PyTorch</a:t>
            </a:r>
            <a:endParaRPr lang="en-US" sz="1500" b="1" dirty="0"/>
          </a:p>
          <a:p>
            <a:r>
              <a:rPr lang="en-US" sz="1500" dirty="0"/>
              <a:t>Physics-informed Neural Networks</a:t>
            </a:r>
          </a:p>
          <a:p>
            <a:r>
              <a:rPr lang="en-US" sz="1500" dirty="0"/>
              <a:t>Learning to optimize</a:t>
            </a:r>
          </a:p>
          <a:p>
            <a:r>
              <a:rPr lang="en-US" sz="1500" dirty="0"/>
              <a:t>Neural differential equations</a:t>
            </a:r>
          </a:p>
          <a:p>
            <a:r>
              <a:rPr lang="en-US" sz="1500" dirty="0"/>
              <a:t>Learning to control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0639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7" y="4914900"/>
            <a:ext cx="283264" cy="285750"/>
          </a:xfrm>
        </p:spPr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13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201383" y="941394"/>
            <a:ext cx="4244341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Scientific machine learning (</a:t>
            </a:r>
            <a:r>
              <a:rPr lang="en-US" sz="1600" b="1" dirty="0" err="1"/>
              <a:t>SciML</a:t>
            </a:r>
            <a:r>
              <a:rPr lang="en-US" sz="1600" b="1" dirty="0"/>
              <a:t>) </a:t>
            </a:r>
            <a:r>
              <a:rPr lang="en-US" sz="1600" dirty="0"/>
              <a:t>methods integrating deep learning, constrained optimization, physics-based modeling, and control</a:t>
            </a:r>
          </a:p>
          <a:p>
            <a:pPr lvl="1"/>
            <a:r>
              <a:rPr lang="en-US" sz="1600" dirty="0"/>
              <a:t>Learning to solve (L2S) </a:t>
            </a:r>
          </a:p>
          <a:p>
            <a:pPr lvl="1"/>
            <a:r>
              <a:rPr lang="en-US" sz="1600" dirty="0"/>
              <a:t>Learning to optimize (L2O)</a:t>
            </a:r>
          </a:p>
          <a:p>
            <a:pPr lvl="1"/>
            <a:r>
              <a:rPr lang="en-US" sz="1600" dirty="0"/>
              <a:t>Learning to model (L2M)</a:t>
            </a:r>
          </a:p>
          <a:p>
            <a:pPr lvl="1"/>
            <a:r>
              <a:rPr lang="en-US" sz="1600" dirty="0"/>
              <a:t>Learning to control (L2C)</a:t>
            </a:r>
          </a:p>
          <a:p>
            <a:pPr marL="457182" lvl="1" indent="0">
              <a:buNone/>
            </a:pPr>
            <a:endParaRPr lang="en-US" sz="1600" dirty="0"/>
          </a:p>
          <a:p>
            <a:pPr lvl="1"/>
            <a:endParaRPr lang="en-US" sz="1267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D56FBB-5EBB-2A2E-9ADF-1F33B2E2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169069"/>
            <a:ext cx="6746186" cy="482126"/>
          </a:xfrm>
        </p:spPr>
        <p:txBody>
          <a:bodyPr>
            <a:noAutofit/>
          </a:bodyPr>
          <a:lstStyle/>
          <a:p>
            <a:r>
              <a:rPr lang="en-US" sz="2000" dirty="0"/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92CE7C-F198-4F24-BCDD-E57217D78C49}"/>
              </a:ext>
            </a:extLst>
          </p:cNvPr>
          <p:cNvSpPr txBox="1">
            <a:spLocks/>
          </p:cNvSpPr>
          <p:nvPr/>
        </p:nvSpPr>
        <p:spPr>
          <a:xfrm>
            <a:off x="4502328" y="924259"/>
            <a:ext cx="4562207" cy="3717576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Challenges</a:t>
            </a:r>
            <a:endParaRPr lang="en-US" sz="1600" dirty="0"/>
          </a:p>
          <a:p>
            <a:pPr lvl="1"/>
            <a:r>
              <a:rPr lang="en-US" sz="1600" dirty="0"/>
              <a:t>High-index DAEs</a:t>
            </a:r>
          </a:p>
          <a:p>
            <a:pPr lvl="1"/>
            <a:r>
              <a:rPr lang="en-US" sz="1600" dirty="0"/>
              <a:t>Gradients ill conditioning for deep graphs</a:t>
            </a:r>
          </a:p>
          <a:p>
            <a:pPr lvl="1"/>
            <a:r>
              <a:rPr lang="en-US" sz="1600" dirty="0"/>
              <a:t>Computational cost of guarantees</a:t>
            </a:r>
          </a:p>
          <a:p>
            <a:r>
              <a:rPr lang="en-US" sz="1600" b="1" dirty="0"/>
              <a:t>Opportunities</a:t>
            </a:r>
          </a:p>
          <a:p>
            <a:pPr lvl="1"/>
            <a:r>
              <a:rPr lang="en-US" sz="1600" dirty="0"/>
              <a:t>Large-scale systems</a:t>
            </a:r>
          </a:p>
          <a:p>
            <a:pPr lvl="1"/>
            <a:r>
              <a:rPr lang="en-US" sz="1600" dirty="0"/>
              <a:t>PDE optimization and control</a:t>
            </a:r>
          </a:p>
          <a:p>
            <a:pPr lvl="1"/>
            <a:r>
              <a:rPr lang="en-US" sz="1600" dirty="0"/>
              <a:t>Development of new software tools</a:t>
            </a:r>
          </a:p>
          <a:p>
            <a:pPr lvl="1"/>
            <a:endParaRPr lang="en-US" sz="1600" dirty="0"/>
          </a:p>
          <a:p>
            <a:pPr lvl="1"/>
            <a:endParaRPr lang="en-US" sz="1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9665217-A9AC-9BD1-A0F6-6BDC2E955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8"/>
          <a:stretch/>
        </p:blipFill>
        <p:spPr>
          <a:xfrm>
            <a:off x="179613" y="3164455"/>
            <a:ext cx="4332425" cy="1884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561A7-7501-37A9-23A4-28CBCDAB5EFD}"/>
              </a:ext>
            </a:extLst>
          </p:cNvPr>
          <p:cNvSpPr txBox="1"/>
          <p:nvPr/>
        </p:nvSpPr>
        <p:spPr>
          <a:xfrm>
            <a:off x="5484060" y="3733671"/>
            <a:ext cx="2290354" cy="952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hlinkClick r:id="rId3"/>
              </a:rPr>
              <a:t>drgona.github.io/</a:t>
            </a:r>
            <a:endParaRPr lang="en-US" sz="2000" dirty="0"/>
          </a:p>
          <a:p>
            <a:pPr algn="ctr">
              <a:lnSpc>
                <a:spcPct val="150000"/>
              </a:lnSpc>
            </a:pPr>
            <a:r>
              <a:rPr lang="en-US" sz="2000" dirty="0">
                <a:hlinkClick r:id="rId4"/>
              </a:rPr>
              <a:t>jdrgona1@jh.edu</a:t>
            </a:r>
            <a:r>
              <a:rPr lang="en-US" sz="2000" dirty="0"/>
              <a:t> 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6C8F091-D68B-55AE-C39D-20426B12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69" y="62672"/>
            <a:ext cx="1814874" cy="82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DCB48-790D-612B-B94F-3898CE8FA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31C1C-C08B-2663-E221-04B4A5640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2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7ACAB76-3A61-579B-FA27-2E674990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0" y="32217"/>
            <a:ext cx="7011886" cy="460857"/>
          </a:xfrm>
        </p:spPr>
        <p:txBody>
          <a:bodyPr/>
          <a:lstStyle/>
          <a:p>
            <a:r>
              <a:rPr lang="en-US" sz="2000" dirty="0"/>
              <a:t>Applications of Neural Differential Equations (NDEs)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B6B83-3980-45B7-9BF1-00FF65C669E6}"/>
              </a:ext>
            </a:extLst>
          </p:cNvPr>
          <p:cNvSpPr txBox="1"/>
          <p:nvPr/>
        </p:nvSpPr>
        <p:spPr>
          <a:xfrm>
            <a:off x="526706" y="2884024"/>
            <a:ext cx="446273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diffusion-based models</a:t>
            </a:r>
            <a:endParaRPr lang="en-US" sz="13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A4119-043D-E774-0715-7D937F481943}"/>
              </a:ext>
            </a:extLst>
          </p:cNvPr>
          <p:cNvSpPr txBox="1"/>
          <p:nvPr/>
        </p:nvSpPr>
        <p:spPr>
          <a:xfrm>
            <a:off x="0" y="4744950"/>
            <a:ext cx="5064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Yang Song, et al., Score-Based Generative Modeling through Stochastic Differential Equations, ICLR 2021.		Image from https://yang-song.net/blog/2021/score/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9149D68-69F8-34D0-3CB5-D126E68CC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84" y="3357092"/>
            <a:ext cx="1915817" cy="14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CD0AF-E1BE-93D1-F5DF-D139A00A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997" y="3187953"/>
            <a:ext cx="2409002" cy="1606002"/>
          </a:xfrm>
          <a:prstGeom prst="rect">
            <a:avLst/>
          </a:prstGeom>
        </p:spPr>
      </p:pic>
      <p:pic>
        <p:nvPicPr>
          <p:cNvPr id="11" name="Picture 4" descr="Reflected Diffusion Models | Aaron Lou">
            <a:extLst>
              <a:ext uri="{FF2B5EF4-FFF2-40B4-BE49-F238E27FC236}">
                <a16:creationId xmlns:a16="http://schemas.microsoft.com/office/drawing/2014/main" id="{927D9828-D6D2-5C32-CD92-287762EF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1" y="3154688"/>
            <a:ext cx="4598098" cy="16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6E92F-4CA1-496B-B3AC-26C52C9AFBB5}"/>
              </a:ext>
            </a:extLst>
          </p:cNvPr>
          <p:cNvSpPr txBox="1"/>
          <p:nvPr/>
        </p:nvSpPr>
        <p:spPr>
          <a:xfrm>
            <a:off x="5119723" y="4764504"/>
            <a:ext cx="3909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X. Kong, et al., Dynamic Parameter Estimation with Physics-based Neural Ordinary Differential Equations, IEEE PESGM, 2022</a:t>
            </a:r>
          </a:p>
        </p:txBody>
      </p:sp>
      <p:pic>
        <p:nvPicPr>
          <p:cNvPr id="1026" name="Picture 2" descr="Tank-manifold schematic">
            <a:extLst>
              <a:ext uri="{FF2B5EF4-FFF2-40B4-BE49-F238E27FC236}">
                <a16:creationId xmlns:a16="http://schemas.microsoft.com/office/drawing/2014/main" id="{49DEDA49-35C3-A07F-BA55-10D1F2ACE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2" t="5423" r="12288" b="9814"/>
          <a:stretch>
            <a:fillRect/>
          </a:stretch>
        </p:blipFill>
        <p:spPr bwMode="auto">
          <a:xfrm>
            <a:off x="5096419" y="906106"/>
            <a:ext cx="2232622" cy="165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DD443-DCBF-3844-98FE-192942DF2879}"/>
              </a:ext>
            </a:extLst>
          </p:cNvPr>
          <p:cNvSpPr txBox="1"/>
          <p:nvPr/>
        </p:nvSpPr>
        <p:spPr>
          <a:xfrm>
            <a:off x="5282171" y="564053"/>
            <a:ext cx="371017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Constrained nonlinear system identification </a:t>
            </a:r>
            <a:endParaRPr lang="en-US" sz="1375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75D54E-EA5A-8955-5850-47D9711DA5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140"/>
          <a:stretch>
            <a:fillRect/>
          </a:stretch>
        </p:blipFill>
        <p:spPr>
          <a:xfrm>
            <a:off x="7389466" y="823462"/>
            <a:ext cx="1754533" cy="17336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5A4ED-C8B3-0476-1CF9-2D0CBB785742}"/>
              </a:ext>
            </a:extLst>
          </p:cNvPr>
          <p:cNvSpPr txBox="1"/>
          <p:nvPr/>
        </p:nvSpPr>
        <p:spPr>
          <a:xfrm>
            <a:off x="5355403" y="2535374"/>
            <a:ext cx="3947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James Koch, et al., Learning Neural Differential Algebraic Equations via Operator Splitting, CDC, 2025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21862-3265-9705-8F50-1F11A6BB16FF}"/>
              </a:ext>
            </a:extLst>
          </p:cNvPr>
          <p:cNvSpPr txBox="1"/>
          <p:nvPr/>
        </p:nvSpPr>
        <p:spPr>
          <a:xfrm>
            <a:off x="5391258" y="2959988"/>
            <a:ext cx="32915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Power systems modeling</a:t>
            </a:r>
            <a:endParaRPr lang="en-US" sz="137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DAF8F5-46F1-A7A3-357F-708C087E6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5887" r="7073" b="52152"/>
          <a:stretch>
            <a:fillRect/>
          </a:stretch>
        </p:blipFill>
        <p:spPr bwMode="auto">
          <a:xfrm>
            <a:off x="526706" y="835127"/>
            <a:ext cx="3335125" cy="168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FE8202-AD23-1CEE-1003-D81E98F4B00E}"/>
              </a:ext>
            </a:extLst>
          </p:cNvPr>
          <p:cNvSpPr txBox="1"/>
          <p:nvPr/>
        </p:nvSpPr>
        <p:spPr>
          <a:xfrm>
            <a:off x="251061" y="2512164"/>
            <a:ext cx="4123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Will Grathwohl et al., "FFJORD: Free-form Continuous Dynamics for Scalable Reversible Generative Models." ICLR, 2019.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5A76C-88EC-4CB0-5D46-239EF9232441}"/>
              </a:ext>
            </a:extLst>
          </p:cNvPr>
          <p:cNvSpPr txBox="1"/>
          <p:nvPr/>
        </p:nvSpPr>
        <p:spPr>
          <a:xfrm>
            <a:off x="738018" y="531198"/>
            <a:ext cx="34791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solidFill>
                  <a:schemeClr val="accent2"/>
                </a:solidFill>
              </a:rPr>
              <a:t>Generative AI: normalizing flows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0598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8CDD4-AEBE-3F23-AD9C-1C4D5C07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FE7A4BB3-E848-5A44-82DF-322201952CD8}" type="slidenum">
              <a:rPr lang="en-US" smtClean="0"/>
              <a:pPr defTabSz="685745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895D6-08FF-D29F-F930-62695DE5BE8F}"/>
              </a:ext>
            </a:extLst>
          </p:cNvPr>
          <p:cNvSpPr txBox="1"/>
          <p:nvPr/>
        </p:nvSpPr>
        <p:spPr>
          <a:xfrm>
            <a:off x="440293" y="2447911"/>
            <a:ext cx="24354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6BB56B"/>
                </a:solidFill>
              </a:rPr>
              <a:t>Dataset</a:t>
            </a:r>
            <a:r>
              <a:rPr lang="en-US" sz="1250" b="1" dirty="0"/>
              <a:t>:</a:t>
            </a:r>
            <a:r>
              <a:rPr lang="en-US" sz="1250" dirty="0"/>
              <a:t> time-series of states, inputs, and disturbances tuples.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D790B-E5EB-AFFC-3311-0AD91DE30667}"/>
              </a:ext>
            </a:extLst>
          </p:cNvPr>
          <p:cNvSpPr txBox="1"/>
          <p:nvPr/>
        </p:nvSpPr>
        <p:spPr>
          <a:xfrm>
            <a:off x="5754562" y="2462210"/>
            <a:ext cx="31003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CC5D7A"/>
                </a:solidFill>
              </a:rPr>
              <a:t>Loss function</a:t>
            </a:r>
            <a:r>
              <a:rPr lang="en-US" sz="1250" b="1" dirty="0"/>
              <a:t>:</a:t>
            </a:r>
            <a:r>
              <a:rPr lang="en-US" sz="1250" dirty="0"/>
              <a:t> trajectory matching, regularizations, and constraints penalties.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8E8D2-8CBF-8188-A21F-F67C8B554B59}"/>
              </a:ext>
            </a:extLst>
          </p:cNvPr>
          <p:cNvSpPr txBox="1"/>
          <p:nvPr/>
        </p:nvSpPr>
        <p:spPr>
          <a:xfrm>
            <a:off x="2947069" y="2458696"/>
            <a:ext cx="28074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/>
              <a:t>Architecture:</a:t>
            </a:r>
            <a:r>
              <a:rPr lang="en-US" sz="1250" dirty="0"/>
              <a:t> </a:t>
            </a:r>
            <a:r>
              <a:rPr lang="en-US" sz="1250" b="1" dirty="0">
                <a:solidFill>
                  <a:srgbClr val="418FDE"/>
                </a:solidFill>
              </a:rPr>
              <a:t>differentiable ODE solver</a:t>
            </a:r>
            <a:r>
              <a:rPr lang="en-US" sz="125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50" dirty="0"/>
              <a:t>with </a:t>
            </a:r>
            <a:r>
              <a:rPr lang="en-US" sz="1250" b="1" dirty="0">
                <a:solidFill>
                  <a:srgbClr val="9D7FAD"/>
                </a:solidFill>
              </a:rPr>
              <a:t>neural network </a:t>
            </a:r>
            <a:r>
              <a:rPr lang="en-US" sz="1250" dirty="0"/>
              <a:t>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DB139-99CC-6289-0191-9BF036D3E2DD}"/>
              </a:ext>
            </a:extLst>
          </p:cNvPr>
          <p:cNvSpPr txBox="1"/>
          <p:nvPr/>
        </p:nvSpPr>
        <p:spPr>
          <a:xfrm>
            <a:off x="655804" y="4499354"/>
            <a:ext cx="807463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hlinkClick r:id="rId3"/>
              </a:rPr>
              <a:t>https://github.com/pnnl/neuromancer/blob/master/examples/ODEs/Part_1_NODE.ipynb</a:t>
            </a:r>
            <a:r>
              <a:rPr lang="en-US" sz="1250" dirty="0"/>
              <a:t>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074B528-C96B-23F3-0496-E0332444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8" b="10774"/>
          <a:stretch/>
        </p:blipFill>
        <p:spPr bwMode="auto">
          <a:xfrm>
            <a:off x="675863" y="3202826"/>
            <a:ext cx="1729052" cy="12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6AC115-2919-D559-006F-AFF0F2D066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08"/>
          <a:stretch/>
        </p:blipFill>
        <p:spPr>
          <a:xfrm>
            <a:off x="373683" y="2896790"/>
            <a:ext cx="2374698" cy="318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56EFE2-89DC-8714-B016-2DC947EA13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893"/>
          <a:stretch/>
        </p:blipFill>
        <p:spPr>
          <a:xfrm>
            <a:off x="3084901" y="3150965"/>
            <a:ext cx="2397772" cy="2908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47016C-5171-3304-9701-11F72648E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60" y="2925741"/>
            <a:ext cx="2546726" cy="1500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DDEDD-B9DF-5548-6934-54CC2D307C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" t="7502" r="51037" b="60892"/>
          <a:stretch/>
        </p:blipFill>
        <p:spPr>
          <a:xfrm>
            <a:off x="1419852" y="1116137"/>
            <a:ext cx="6139958" cy="1389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2B2D2-5B17-E210-1667-1A81D58E5D4D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A42D548-CD29-BE9E-A8EE-2ED59326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05" y="492035"/>
            <a:ext cx="6772129" cy="243840"/>
          </a:xfrm>
        </p:spPr>
        <p:txBody>
          <a:bodyPr/>
          <a:lstStyle/>
          <a:p>
            <a:r>
              <a:rPr lang="en-US" sz="2000" dirty="0"/>
              <a:t>Neural Ordinary Differential Equations (NODEs)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5362C7-93BB-D9F8-0C22-0B0D5C2A9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126" y="4059424"/>
            <a:ext cx="2134608" cy="232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CD52-AD60-67DE-8AE8-0D5F6CD00A60}"/>
              </a:ext>
            </a:extLst>
          </p:cNvPr>
          <p:cNvSpPr txBox="1"/>
          <p:nvPr/>
        </p:nvSpPr>
        <p:spPr>
          <a:xfrm>
            <a:off x="2947069" y="3681264"/>
            <a:ext cx="2502198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/>
              <a:t>Explicit Euler ODE solver:</a:t>
            </a:r>
          </a:p>
        </p:txBody>
      </p:sp>
    </p:spTree>
    <p:extLst>
      <p:ext uri="{BB962C8B-B14F-4D97-AF65-F5344CB8AC3E}">
        <p14:creationId xmlns:p14="http://schemas.microsoft.com/office/powerpoint/2010/main" val="2956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700AF-7454-8EF2-258B-495823E8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72D95-5765-54C8-2360-1016028B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E21421-FD2F-F6BC-7EBD-AF8E6C4E4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NODE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8A6D6-2527-A81E-ADF3-06BFEC3A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471"/>
            <a:ext cx="9144000" cy="1993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9CCEF0-0208-D12B-D1A8-5198D5FAC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6" t="7501" r="64516" b="64295"/>
          <a:stretch>
            <a:fillRect/>
          </a:stretch>
        </p:blipFill>
        <p:spPr>
          <a:xfrm>
            <a:off x="318407" y="3041128"/>
            <a:ext cx="3796852" cy="16816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A79D7E-5678-0B91-527B-D202877C7AC6}"/>
              </a:ext>
            </a:extLst>
          </p:cNvPr>
          <p:cNvCxnSpPr>
            <a:cxnSpLocks/>
          </p:cNvCxnSpPr>
          <p:nvPr/>
        </p:nvCxnSpPr>
        <p:spPr>
          <a:xfrm>
            <a:off x="4290786" y="3953395"/>
            <a:ext cx="126252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Hybrid Models: Combining Neural ODEs with Discrete Layers | by Gwen Xiao |  Medium">
            <a:extLst>
              <a:ext uri="{FF2B5EF4-FFF2-40B4-BE49-F238E27FC236}">
                <a16:creationId xmlns:a16="http://schemas.microsoft.com/office/drawing/2014/main" id="{5A69913E-48AF-DD32-E158-DECA93F9D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9"/>
          <a:stretch>
            <a:fillRect/>
          </a:stretch>
        </p:blipFill>
        <p:spPr bwMode="auto">
          <a:xfrm rot="5400000">
            <a:off x="6220148" y="2280925"/>
            <a:ext cx="2089055" cy="307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04048B-6767-5B13-2BE8-3207BE161D53}"/>
              </a:ext>
            </a:extLst>
          </p:cNvPr>
          <p:cNvSpPr txBox="1"/>
          <p:nvPr/>
        </p:nvSpPr>
        <p:spPr>
          <a:xfrm>
            <a:off x="52439" y="4877514"/>
            <a:ext cx="65906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260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A0BC-DE79-6298-97DA-3FD6155C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378D0-7A61-5BA1-1141-50435F4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0EACF-21F8-EDBE-C768-8C124625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528" y="169336"/>
            <a:ext cx="7317066" cy="483808"/>
          </a:xfrm>
        </p:spPr>
        <p:txBody>
          <a:bodyPr/>
          <a:lstStyle/>
          <a:p>
            <a:r>
              <a:rPr lang="en-US" sz="2000" dirty="0"/>
              <a:t>Differentiating Through the ODE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4E34A-CA62-F3B8-FF17-83DE998458EC}"/>
              </a:ext>
            </a:extLst>
          </p:cNvPr>
          <p:cNvSpPr txBox="1"/>
          <p:nvPr/>
        </p:nvSpPr>
        <p:spPr>
          <a:xfrm>
            <a:off x="5426060" y="792712"/>
            <a:ext cx="33203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Adjoint sensitivity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A1C4E-B813-AAD0-83BD-881F0B23F5D2}"/>
              </a:ext>
            </a:extLst>
          </p:cNvPr>
          <p:cNvSpPr txBox="1"/>
          <p:nvPr/>
        </p:nvSpPr>
        <p:spPr>
          <a:xfrm>
            <a:off x="227440" y="792712"/>
            <a:ext cx="4537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Backpropagation through time (BPTT)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C40C6F-873A-894E-99CD-20E78620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9" y="1464518"/>
            <a:ext cx="4620264" cy="1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7F699-3203-DA97-894B-6C49ED05D4B5}"/>
              </a:ext>
            </a:extLst>
          </p:cNvPr>
          <p:cNvSpPr txBox="1"/>
          <p:nvPr/>
        </p:nvSpPr>
        <p:spPr>
          <a:xfrm>
            <a:off x="192627" y="485105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https://en.wikipedia.org/wiki/Backpropagation_through_time</a:t>
            </a:r>
            <a:r>
              <a:rPr lang="en-US" sz="1000" dirty="0"/>
              <a:t> </a:t>
            </a:r>
          </a:p>
        </p:txBody>
      </p:sp>
      <p:pic>
        <p:nvPicPr>
          <p:cNvPr id="2052" name="Picture 4" descr="Adjoint Method not solving hidden state backward in time · Issue #150 ·  rtqichen/torchdiffeq">
            <a:extLst>
              <a:ext uri="{FF2B5EF4-FFF2-40B4-BE49-F238E27FC236}">
                <a16:creationId xmlns:a16="http://schemas.microsoft.com/office/drawing/2014/main" id="{1185F4DA-B483-0F52-8E44-9CA6053BE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58" y="1131267"/>
            <a:ext cx="3580184" cy="243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E8967-45E0-E39E-B242-1133C5390BE2}"/>
              </a:ext>
            </a:extLst>
          </p:cNvPr>
          <p:cNvSpPr txBox="1"/>
          <p:nvPr/>
        </p:nvSpPr>
        <p:spPr>
          <a:xfrm>
            <a:off x="4397468" y="4856250"/>
            <a:ext cx="43489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00" dirty="0"/>
              <a:t>R. T. Q. Chen, et al., </a:t>
            </a:r>
            <a:r>
              <a:rPr lang="en-US" sz="1000" i="1" dirty="0"/>
              <a:t>Neural Ordinary Differential Equations</a:t>
            </a:r>
            <a:r>
              <a:rPr lang="en-US" sz="1000" dirty="0"/>
              <a:t>, 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25A66-A086-CE89-AE33-A83B66A05904}"/>
              </a:ext>
            </a:extLst>
          </p:cNvPr>
          <p:cNvSpPr txBox="1"/>
          <p:nvPr/>
        </p:nvSpPr>
        <p:spPr>
          <a:xfrm>
            <a:off x="5017463" y="3666884"/>
            <a:ext cx="38433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memory efficiency, no need to store intermediate variables, strong theory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error accumulation leading to numerical instability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9643C-E24B-54B7-359A-2355D2D83F1F}"/>
              </a:ext>
            </a:extLst>
          </p:cNvPr>
          <p:cNvSpPr txBox="1"/>
          <p:nvPr/>
        </p:nvSpPr>
        <p:spPr>
          <a:xfrm>
            <a:off x="279740" y="3712636"/>
            <a:ext cx="40753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Pros: </a:t>
            </a:r>
            <a:r>
              <a:rPr lang="en-US" sz="1400" dirty="0"/>
              <a:t>exact for discretized systems, numerically more stable, wide support in modern AD libraries</a:t>
            </a:r>
          </a:p>
          <a:p>
            <a:r>
              <a:rPr lang="en-US" sz="1400" b="1" dirty="0"/>
              <a:t>Cons: </a:t>
            </a:r>
            <a:r>
              <a:rPr lang="en-US" sz="1400" dirty="0"/>
              <a:t>high memory cost, requires storing all intermediate variables</a:t>
            </a:r>
          </a:p>
        </p:txBody>
      </p:sp>
    </p:spTree>
    <p:extLst>
      <p:ext uri="{BB962C8B-B14F-4D97-AF65-F5344CB8AC3E}">
        <p14:creationId xmlns:p14="http://schemas.microsoft.com/office/powerpoint/2010/main" val="2935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B563-9296-1200-96E9-E4B9E153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6CABA-F3F4-DEE4-5F21-AD5FB55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436" y="4914900"/>
            <a:ext cx="283264" cy="285750"/>
          </a:xfrm>
        </p:spPr>
        <p:txBody>
          <a:bodyPr/>
          <a:lstStyle/>
          <a:p>
            <a:pPr defTabSz="685773"/>
            <a:fld id="{FE7A4BB3-E848-5A44-82DF-322201952CD8}" type="slidenum">
              <a:rPr lang="en-US" smtClean="0"/>
              <a:pPr defTabSz="68577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59F4B0-65F7-971F-54A6-EFEDC7D6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69336"/>
            <a:ext cx="7519307" cy="483808"/>
          </a:xfrm>
        </p:spPr>
        <p:txBody>
          <a:bodyPr/>
          <a:lstStyle/>
          <a:p>
            <a:r>
              <a:rPr lang="en-US" sz="2000" dirty="0"/>
              <a:t>NODE Dataset and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6BCE4-37D4-9D94-877F-C3DD4E88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" y="750878"/>
            <a:ext cx="8133435" cy="43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0587-ABB1-EA4E-73C6-4FEB4F3F0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079EB6-BBBD-A74D-26C8-301B3952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5DE1E-764F-0499-DB77-5432F4B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2" y="138558"/>
            <a:ext cx="8572147" cy="500120"/>
          </a:xfrm>
        </p:spPr>
        <p:txBody>
          <a:bodyPr/>
          <a:lstStyle/>
          <a:p>
            <a:r>
              <a:rPr lang="en-US" sz="2000" dirty="0"/>
              <a:t>Neural Differential Algebraic Equations (NDAEs) Problem Formulation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DC876-FBCD-CBA3-E0D3-3E714A3C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2" y="1356255"/>
            <a:ext cx="4235938" cy="198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413E-8A46-F686-4E2F-69D877D5A3BF}"/>
              </a:ext>
            </a:extLst>
          </p:cNvPr>
          <p:cNvSpPr txBox="1"/>
          <p:nvPr/>
        </p:nvSpPr>
        <p:spPr>
          <a:xfrm>
            <a:off x="145262" y="1017701"/>
            <a:ext cx="34959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DAE parameter estimation problem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20A85-CC7E-E0CB-B899-B8E6A61D3450}"/>
              </a:ext>
            </a:extLst>
          </p:cNvPr>
          <p:cNvSpPr txBox="1"/>
          <p:nvPr/>
        </p:nvSpPr>
        <p:spPr>
          <a:xfrm>
            <a:off x="4714642" y="1055400"/>
            <a:ext cx="39751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</a:t>
            </a:r>
            <a:r>
              <a:rPr lang="en-US" sz="1400" b="1" dirty="0"/>
              <a:t>Picard–Lindelöf theorem</a:t>
            </a:r>
            <a:r>
              <a:rPr lang="en-US" sz="1400" dirty="0"/>
              <a:t> (also called the Cauchy–Lipschitz theorem) gives </a:t>
            </a:r>
            <a:r>
              <a:rPr lang="en-US" sz="1400" b="1" dirty="0"/>
              <a:t>sufficient conditions</a:t>
            </a:r>
            <a:r>
              <a:rPr lang="en-US" sz="1400" dirty="0"/>
              <a:t> under which an </a:t>
            </a:r>
            <a:r>
              <a:rPr lang="en-US" sz="1400" b="1" dirty="0"/>
              <a:t>initial value problem </a:t>
            </a:r>
            <a:r>
              <a:rPr lang="en-US" sz="1400" dirty="0"/>
              <a:t>(IVP) for an ordinary differential equation (ODE) has a </a:t>
            </a:r>
            <a:r>
              <a:rPr lang="en-US" sz="1400" b="1" dirty="0"/>
              <a:t>unique solution</a:t>
            </a:r>
            <a:r>
              <a:rPr lang="en-US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7C3590-8E27-FC13-EEB9-4CEF9E58C4F7}"/>
              </a:ext>
            </a:extLst>
          </p:cNvPr>
          <p:cNvSpPr txBox="1"/>
          <p:nvPr/>
        </p:nvSpPr>
        <p:spPr>
          <a:xfrm>
            <a:off x="275637" y="3480320"/>
            <a:ext cx="39751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Assumptions: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continuous in both 𝑡 and 𝑥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𝑓 is Lipschitz continuous in 𝑥 on some neighborhood of initial conditions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ABCF1-CAFB-511C-9D21-B96C8B722847}"/>
              </a:ext>
            </a:extLst>
          </p:cNvPr>
          <p:cNvSpPr txBox="1"/>
          <p:nvPr/>
        </p:nvSpPr>
        <p:spPr>
          <a:xfrm>
            <a:off x="275637" y="4813450"/>
            <a:ext cx="85316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[30] K. E. Brenan, S. L. Campbell, and L. R. Petzold, Numerical Solution of Initial-Value Problems in Differential-Algebraic Equations. SIAM, 1996.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6F81C1-226D-470A-CAF6-4E25F11F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612" y="2551963"/>
            <a:ext cx="4394751" cy="19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4783-13F1-3AD3-0362-2E573370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10768-5BBE-C6D2-9299-52E214A4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6180A-3DD7-F8D2-3C35-87514758BCAE}"/>
              </a:ext>
            </a:extLst>
          </p:cNvPr>
          <p:cNvSpPr txBox="1"/>
          <p:nvPr/>
        </p:nvSpPr>
        <p:spPr>
          <a:xfrm>
            <a:off x="327045" y="701024"/>
            <a:ext cx="399726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Our neural DAE time stepper architecture is inspired by operator splitting methods for ODEs: </a:t>
            </a:r>
            <a:endParaRPr lang="en-US" sz="137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AFC9E0-0584-510B-DEC2-43B4D8FD932A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63A9-258F-E2D0-BB32-A4678A02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" y="1177812"/>
            <a:ext cx="1776582" cy="592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A87797-0BC9-3729-9EC6-A4D7085AE673}"/>
              </a:ext>
            </a:extLst>
          </p:cNvPr>
          <p:cNvSpPr txBox="1"/>
          <p:nvPr/>
        </p:nvSpPr>
        <p:spPr>
          <a:xfrm>
            <a:off x="287856" y="1908322"/>
            <a:ext cx="33746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Lie-Trotter splitting scheme for ODEs: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9EE9-CEEB-5E15-A46F-F954C24BC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08" y="2223264"/>
            <a:ext cx="3205644" cy="8172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4868F-8B43-19EE-14CB-E776F38BCFE8}"/>
              </a:ext>
            </a:extLst>
          </p:cNvPr>
          <p:cNvSpPr txBox="1"/>
          <p:nvPr/>
        </p:nvSpPr>
        <p:spPr>
          <a:xfrm>
            <a:off x="287856" y="3254406"/>
            <a:ext cx="349594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Operator splitting for DAEs:</a:t>
            </a:r>
            <a:endParaRPr lang="en-US" sz="1375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36B0B0-06B5-F6CA-BE49-09603D34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45" y="3557963"/>
            <a:ext cx="4029190" cy="8295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F6E0C0-A163-7B17-900D-9D529A7AB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489" y="2442718"/>
            <a:ext cx="4257096" cy="2362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293224-AA3E-4179-37C8-F27AE64D8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92" y="978575"/>
            <a:ext cx="4060043" cy="12796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BB173D69-E469-77C9-77AF-5A6EAF35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5" y="169334"/>
            <a:ext cx="8656540" cy="307778"/>
          </a:xfrm>
        </p:spPr>
        <p:txBody>
          <a:bodyPr/>
          <a:lstStyle/>
          <a:p>
            <a:r>
              <a:rPr lang="en-US" sz="2000" dirty="0"/>
              <a:t>Learning Neural Differential Algebraic Equations via Operator Splitting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A1858-60BB-0201-0E48-78B07D56F540}"/>
              </a:ext>
            </a:extLst>
          </p:cNvPr>
          <p:cNvSpPr txBox="1"/>
          <p:nvPr/>
        </p:nvSpPr>
        <p:spPr>
          <a:xfrm>
            <a:off x="4717780" y="701024"/>
            <a:ext cx="39972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 learning problem:</a:t>
            </a:r>
            <a:endParaRPr lang="en-US" sz="137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721F3-42CA-894B-170D-478DAF09A220}"/>
              </a:ext>
            </a:extLst>
          </p:cNvPr>
          <p:cNvSpPr txBox="1"/>
          <p:nvPr/>
        </p:nvSpPr>
        <p:spPr>
          <a:xfrm>
            <a:off x="327045" y="4476375"/>
            <a:ext cx="38182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Picard-Lindelof Theorem for index-1 DAEs.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27597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02CDC-634D-7011-1B29-3AE43EBA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F702D4-5F47-B2EE-4E74-FDCF0AB01496}"/>
              </a:ext>
            </a:extLst>
          </p:cNvPr>
          <p:cNvSpPr txBox="1"/>
          <p:nvPr/>
        </p:nvSpPr>
        <p:spPr>
          <a:xfrm>
            <a:off x="114300" y="4869177"/>
            <a:ext cx="87571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J. Koch, M. Shapiro, H. Sharma, D. Vrabie, J. Drgona, Learning Neural Differential Algebraic Equations via Operator Splitting, arXiv:2403.12938, 2024.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D2E1-9D67-4387-0C6C-3F9D8AE9F88D}"/>
              </a:ext>
            </a:extLst>
          </p:cNvPr>
          <p:cNvSpPr txBox="1"/>
          <p:nvPr/>
        </p:nvSpPr>
        <p:spPr>
          <a:xfrm>
            <a:off x="6257109" y="3415873"/>
            <a:ext cx="2614380" cy="93871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75" b="1" dirty="0"/>
              <a:t>Inverse modeling, robustness to noise and, out of distribution generalization.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900372-4DAA-9298-34C0-669C7F83E3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5"/>
          <a:stretch/>
        </p:blipFill>
        <p:spPr>
          <a:xfrm>
            <a:off x="4096577" y="676633"/>
            <a:ext cx="4899378" cy="2606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F582C4-9D83-999E-38EE-E9ECF68C802D}"/>
              </a:ext>
            </a:extLst>
          </p:cNvPr>
          <p:cNvSpPr txBox="1"/>
          <p:nvPr/>
        </p:nvSpPr>
        <p:spPr>
          <a:xfrm>
            <a:off x="278640" y="559017"/>
            <a:ext cx="325268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Case study: coupled tank modeling</a:t>
            </a:r>
            <a:endParaRPr lang="en-US" sz="137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887CB5-0FFD-74DB-DEBD-6181BB92F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04" y="944851"/>
            <a:ext cx="2937222" cy="21427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A1B57-B6D7-4207-03D2-DA0B0E5F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35" y="3483439"/>
            <a:ext cx="3070998" cy="1310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D9BA3C-6B66-4A88-2F3A-A6494A625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54" y="3533460"/>
            <a:ext cx="2557037" cy="12572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8F90BA-A4C5-0534-7204-C76BFFA9B4ED}"/>
              </a:ext>
            </a:extLst>
          </p:cNvPr>
          <p:cNvSpPr txBox="1"/>
          <p:nvPr/>
        </p:nvSpPr>
        <p:spPr>
          <a:xfrm>
            <a:off x="148045" y="3147626"/>
            <a:ext cx="278674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DAE with unknown components:</a:t>
            </a:r>
            <a:endParaRPr lang="en-US" sz="137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15D9B4-B2F0-5D6D-A826-045FB0730023}"/>
              </a:ext>
            </a:extLst>
          </p:cNvPr>
          <p:cNvSpPr txBox="1"/>
          <p:nvPr/>
        </p:nvSpPr>
        <p:spPr>
          <a:xfrm>
            <a:off x="2971315" y="3163440"/>
            <a:ext cx="249959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75" dirty="0">
                <a:latin typeface="Arial" panose="020B0604020202020204" pitchFamily="34" charset="0"/>
              </a:rPr>
              <a:t>Neural DAE:</a:t>
            </a:r>
            <a:endParaRPr lang="en-US" sz="1375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13499-1B70-2E23-61F0-A638CA10703E}"/>
              </a:ext>
            </a:extLst>
          </p:cNvPr>
          <p:cNvSpPr txBox="1"/>
          <p:nvPr/>
        </p:nvSpPr>
        <p:spPr>
          <a:xfrm>
            <a:off x="6190622" y="4506009"/>
            <a:ext cx="2899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6" tooltip="https://drgona.github.io/NeuralDAEs/"/>
              </a:rPr>
              <a:t>drgona.github.io/</a:t>
            </a:r>
            <a:r>
              <a:rPr lang="en-US" sz="1600" dirty="0" err="1">
                <a:hlinkClick r:id="rId6" tooltip="https://drgona.github.io/NeuralDAEs/"/>
              </a:rPr>
              <a:t>NeuralDAEs</a:t>
            </a:r>
            <a:r>
              <a:rPr lang="en-US" sz="1600" dirty="0">
                <a:hlinkClick r:id="rId6" tooltip="https://drgona.github.io/NeuralDAEs/"/>
              </a:rPr>
              <a:t>/</a:t>
            </a:r>
            <a:endParaRPr lang="en-US" sz="16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ECA5986-FB05-79E7-A457-D8C85D85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45" y="169334"/>
            <a:ext cx="8656540" cy="307778"/>
          </a:xfrm>
        </p:spPr>
        <p:txBody>
          <a:bodyPr/>
          <a:lstStyle/>
          <a:p>
            <a:r>
              <a:rPr lang="en-US" sz="2000" dirty="0"/>
              <a:t>Learning Neural Differential Algebraic Equations via Operator Splitting</a:t>
            </a:r>
          </a:p>
        </p:txBody>
      </p:sp>
    </p:spTree>
    <p:extLst>
      <p:ext uri="{BB962C8B-B14F-4D97-AF65-F5344CB8AC3E}">
        <p14:creationId xmlns:p14="http://schemas.microsoft.com/office/powerpoint/2010/main" val="34570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168931df-3f45-4445-be76-105235143e52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3b5c32c-df6c-443f-b08b-73d85d62f2b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Intro_slides_Drgona</Template>
  <TotalTime>3324</TotalTime>
  <Words>784</Words>
  <Application>Microsoft Office PowerPoint</Application>
  <PresentationFormat>On-screen Show (16:9)</PresentationFormat>
  <Paragraphs>99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Learning Neural Differential Algebraic Equations via Operator Splitting</vt:lpstr>
      <vt:lpstr>Applications of Neural Differential Equations (NDEs)</vt:lpstr>
      <vt:lpstr>Neural Ordinary Differential Equations (NODEs)</vt:lpstr>
      <vt:lpstr>NODE Layers</vt:lpstr>
      <vt:lpstr>Differentiating Through the ODE Solver</vt:lpstr>
      <vt:lpstr>NODE Dataset and Loss Function</vt:lpstr>
      <vt:lpstr>Neural Differential Algebraic Equations (NDAEs) Problem Formulation</vt:lpstr>
      <vt:lpstr>Learning Neural Differential Algebraic Equations via Operator Splitting</vt:lpstr>
      <vt:lpstr>Learning Neural Differential Algebraic Equations via Operator Splitting</vt:lpstr>
      <vt:lpstr>Co-Authors of Learning Neural Differential Algebraic Equations via Operator Splitting</vt:lpstr>
      <vt:lpstr>Recent Related Works</vt:lpstr>
      <vt:lpstr>NeuroMANCER Scientific Machine Learning Library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Machine Learning for Modeling, Optimization, and Control</dc:title>
  <dc:creator>Drgona, Jan</dc:creator>
  <cp:lastModifiedBy>Jan Drgona</cp:lastModifiedBy>
  <cp:revision>106</cp:revision>
  <dcterms:created xsi:type="dcterms:W3CDTF">2024-09-05T00:30:18Z</dcterms:created>
  <dcterms:modified xsi:type="dcterms:W3CDTF">2025-12-10T13:31:47Z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